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75" d="100"/>
          <a:sy n="75" d="100"/>
        </p:scale>
        <p:origin x="72" y="2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C56F0AC-73A4-A719-310D-90E58C3E2E6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5B3051A-E90C-C996-1C0E-88060EF01D9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979C17E0-AACF-C0B8-2848-2A538223F805}"/>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A1448AF8-C985-21DE-6D97-058BEA7E0D9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741C6D6-5CA5-6D89-15D6-30056BE71105}"/>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23472847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CD3BEF6-21C4-E53B-5B35-207E2F9433F3}"/>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059AE580-3B01-4EC7-A3F7-698CC9229160}"/>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CA55DD48-D315-9D7F-0A45-3CCAC74E5D14}"/>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7CF63AF3-4042-5A7A-2E1A-22065BD17BD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B78002F-2813-A07C-6C6F-FEE2CCCF5215}"/>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24477978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8E694C1E-23ED-B52A-1351-5318652B038B}"/>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3F225B92-7B59-D45C-6AB4-45984E641A0E}"/>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F3895279-87D3-A3CD-266F-C0035307A75F}"/>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9E1B00DF-BB9F-C501-DED7-9F79CD777512}"/>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E098C3DC-4FAB-43EF-1D6D-FD1E0A0008D7}"/>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4326998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627CA0-A93B-05AD-B8BB-FBCE64B24004}"/>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435A727-66F5-6BA1-CA31-552CECB02F85}"/>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A455E95-D766-89E1-B850-48D94F4C4B72}"/>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7317D407-52BF-E7B9-20BD-AA3A85D5F2C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7897C33-8274-1CA2-247A-B75F83112B48}"/>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3369695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6E4F9F6-96C1-FC5D-4681-9463696EEB6D}"/>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CD6E7034-B2F2-8BE8-0FB7-078433BFF0C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DF7FFB40-8A5C-EC2F-0C9E-678FAD218A4F}"/>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031ABD7A-53C9-AEBE-AD8E-13336422BB6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789C709-DCFA-5C17-0180-8A22EEDBFFB3}"/>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29190967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30C7EA0-5409-374F-676C-F0301ED34AD3}"/>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7C8527B4-B8B2-B2B6-5ACA-FD9FEE395784}"/>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B6DE79E7-AF07-8DC1-449C-5136F6303036}"/>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1388FB0B-0B31-00E3-95BF-E61FD0CE77C5}"/>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6" name="Espace réservé du pied de page 5">
            <a:extLst>
              <a:ext uri="{FF2B5EF4-FFF2-40B4-BE49-F238E27FC236}">
                <a16:creationId xmlns:a16="http://schemas.microsoft.com/office/drawing/2014/main" id="{793749B4-5BDA-9D6C-86A6-595E43BFCDD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92A7F0DC-F672-396A-622A-7167CC4BF53D}"/>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6050145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3F54CA-8F1C-4CE2-B2D6-AC7217AE07D1}"/>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72CC89A2-BAA0-ADDC-B8D4-E64F0FB9D42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512E278D-ECD3-FDBA-34F9-19567E644A4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84A8FF8D-570E-8E0A-8756-7F425DA83F4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48EA58C6-A9D3-A239-A77A-70D7DF0F1416}"/>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7CF0DDE3-5D7F-9F1E-D2FA-056E6CDCBEB4}"/>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8" name="Espace réservé du pied de page 7">
            <a:extLst>
              <a:ext uri="{FF2B5EF4-FFF2-40B4-BE49-F238E27FC236}">
                <a16:creationId xmlns:a16="http://schemas.microsoft.com/office/drawing/2014/main" id="{F8CE6FB8-5ABE-09FA-7AE3-C11D6D403910}"/>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6DA15536-1467-ADD7-2506-BCAA262545A1}"/>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19601902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695C197-673D-70E0-8838-29E7344ECFAA}"/>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03A6E98-55B5-EC28-17F6-A4BE283A26C2}"/>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4" name="Espace réservé du pied de page 3">
            <a:extLst>
              <a:ext uri="{FF2B5EF4-FFF2-40B4-BE49-F238E27FC236}">
                <a16:creationId xmlns:a16="http://schemas.microsoft.com/office/drawing/2014/main" id="{D7FE7D77-3D50-A6EA-CF61-B13781AE2BF2}"/>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0C36303D-3B1A-5966-933D-1DB97691AF39}"/>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19395292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792C8E1E-6A79-3051-A4F7-A06C0416B180}"/>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3" name="Espace réservé du pied de page 2">
            <a:extLst>
              <a:ext uri="{FF2B5EF4-FFF2-40B4-BE49-F238E27FC236}">
                <a16:creationId xmlns:a16="http://schemas.microsoft.com/office/drawing/2014/main" id="{B59E9B7B-4F84-DE40-3FBF-B2BAE1276B75}"/>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4C1C03C3-555D-E388-655E-77A8A4197FB7}"/>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10643470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52FDFD-CC95-A817-3508-85669DE53C2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19FFB2E6-5DAA-286E-F9AF-29A6C490CB3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66ECE4B7-0B86-822F-77FB-3018AAFFA3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815FD7C-718A-5FAD-5C13-08FD138C7878}"/>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6" name="Espace réservé du pied de page 5">
            <a:extLst>
              <a:ext uri="{FF2B5EF4-FFF2-40B4-BE49-F238E27FC236}">
                <a16:creationId xmlns:a16="http://schemas.microsoft.com/office/drawing/2014/main" id="{7575ABCE-A840-7CCA-6BAC-F4F61C10716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0BD75F0-FAE5-CC5B-82E4-9B4BCC44BE30}"/>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35309126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9BFF761-99A3-B7D2-46E5-8B1E276C57F5}"/>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B45012AD-6C01-9106-8847-1F814D61658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0ECFF627-DF49-6EAA-63D6-AFBF033268D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6E3BB31-814B-F8EF-5BD0-ECD7702D87BB}"/>
              </a:ext>
            </a:extLst>
          </p:cNvPr>
          <p:cNvSpPr>
            <a:spLocks noGrp="1"/>
          </p:cNvSpPr>
          <p:nvPr>
            <p:ph type="dt" sz="half" idx="10"/>
          </p:nvPr>
        </p:nvSpPr>
        <p:spPr/>
        <p:txBody>
          <a:bodyPr/>
          <a:lstStyle/>
          <a:p>
            <a:fld id="{F8AD008F-EA5C-4D85-83FD-70E865213D3E}" type="datetimeFigureOut">
              <a:rPr lang="fr-FR" smtClean="0"/>
              <a:t>15/06/2025</a:t>
            </a:fld>
            <a:endParaRPr lang="fr-FR"/>
          </a:p>
        </p:txBody>
      </p:sp>
      <p:sp>
        <p:nvSpPr>
          <p:cNvPr id="6" name="Espace réservé du pied de page 5">
            <a:extLst>
              <a:ext uri="{FF2B5EF4-FFF2-40B4-BE49-F238E27FC236}">
                <a16:creationId xmlns:a16="http://schemas.microsoft.com/office/drawing/2014/main" id="{31739042-620A-414B-8549-FE5401953950}"/>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E6D260B6-4863-915F-D0A7-BDF9CCD78443}"/>
              </a:ext>
            </a:extLst>
          </p:cNvPr>
          <p:cNvSpPr>
            <a:spLocks noGrp="1"/>
          </p:cNvSpPr>
          <p:nvPr>
            <p:ph type="sldNum" sz="quarter" idx="12"/>
          </p:nvPr>
        </p:nvSpPr>
        <p:spPr/>
        <p:txBody>
          <a:bodyPr/>
          <a:lstStyle/>
          <a:p>
            <a:fld id="{8CE59648-B0F7-4543-8729-FEE4C1448A9C}" type="slidenum">
              <a:rPr lang="fr-FR" smtClean="0"/>
              <a:t>‹N°›</a:t>
            </a:fld>
            <a:endParaRPr lang="fr-FR"/>
          </a:p>
        </p:txBody>
      </p:sp>
    </p:spTree>
    <p:extLst>
      <p:ext uri="{BB962C8B-B14F-4D97-AF65-F5344CB8AC3E}">
        <p14:creationId xmlns:p14="http://schemas.microsoft.com/office/powerpoint/2010/main" val="16130664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E7FFAE6C-550D-4049-583C-7C1EAAEEB5F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9F4DBAC9-E1C7-FE7B-79CB-461377D0714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AB56CC76-7D26-55B7-E538-B785CA02BB1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8AD008F-EA5C-4D85-83FD-70E865213D3E}" type="datetimeFigureOut">
              <a:rPr lang="fr-FR" smtClean="0"/>
              <a:t>15/06/2025</a:t>
            </a:fld>
            <a:endParaRPr lang="fr-FR"/>
          </a:p>
        </p:txBody>
      </p:sp>
      <p:sp>
        <p:nvSpPr>
          <p:cNvPr id="5" name="Espace réservé du pied de page 4">
            <a:extLst>
              <a:ext uri="{FF2B5EF4-FFF2-40B4-BE49-F238E27FC236}">
                <a16:creationId xmlns:a16="http://schemas.microsoft.com/office/drawing/2014/main" id="{1C0EC8EF-38E9-033B-FFA5-D951D0CC766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239CB6FB-AF76-CF20-B0BB-88C23C1D833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CE59648-B0F7-4543-8729-FEE4C1448A9C}" type="slidenum">
              <a:rPr lang="fr-FR" smtClean="0"/>
              <a:t>‹N°›</a:t>
            </a:fld>
            <a:endParaRPr lang="fr-FR"/>
          </a:p>
        </p:txBody>
      </p:sp>
    </p:spTree>
    <p:extLst>
      <p:ext uri="{BB962C8B-B14F-4D97-AF65-F5344CB8AC3E}">
        <p14:creationId xmlns:p14="http://schemas.microsoft.com/office/powerpoint/2010/main" val="7059874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public.tableau.com/app/profile/mariam.sissoko/viz/tableaucv_final/Portofolio?publish=yes" TargetMode="Externa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B10FB9-AC52-2538-577B-435DD8CCE556}"/>
              </a:ext>
            </a:extLst>
          </p:cNvPr>
          <p:cNvSpPr>
            <a:spLocks noGrp="1"/>
          </p:cNvSpPr>
          <p:nvPr>
            <p:ph type="ctrTitle"/>
          </p:nvPr>
        </p:nvSpPr>
        <p:spPr>
          <a:xfrm>
            <a:off x="1402080" y="2057083"/>
            <a:ext cx="9144000" cy="2387600"/>
          </a:xfrm>
        </p:spPr>
        <p:txBody>
          <a:bodyPr>
            <a:normAutofit fontScale="90000"/>
          </a:bodyPr>
          <a:lstStyle/>
          <a:p>
            <a:r>
              <a:rPr lang="fr-FR" b="1" i="0" u="none" strike="noStrike" dirty="0">
                <a:solidFill>
                  <a:schemeClr val="bg1"/>
                </a:solidFill>
                <a:effectLst/>
                <a:latin typeface="Inter"/>
              </a:rPr>
              <a:t>Créez votre portfolio de professionnel de la data</a:t>
            </a:r>
            <a:br>
              <a:rPr lang="fr-FR" b="0" i="0" dirty="0">
                <a:solidFill>
                  <a:srgbClr val="271A38"/>
                </a:solidFill>
                <a:effectLst/>
                <a:latin typeface="Inter"/>
              </a:rPr>
            </a:br>
            <a:endParaRPr lang="fr-FR" dirty="0"/>
          </a:p>
        </p:txBody>
      </p:sp>
      <p:sp>
        <p:nvSpPr>
          <p:cNvPr id="3" name="Sous-titre 2">
            <a:extLst>
              <a:ext uri="{FF2B5EF4-FFF2-40B4-BE49-F238E27FC236}">
                <a16:creationId xmlns:a16="http://schemas.microsoft.com/office/drawing/2014/main" id="{1FD87997-F33D-AF8D-F011-666C12233C58}"/>
              </a:ext>
            </a:extLst>
          </p:cNvPr>
          <p:cNvSpPr>
            <a:spLocks noGrp="1"/>
          </p:cNvSpPr>
          <p:nvPr>
            <p:ph type="subTitle" idx="1"/>
          </p:nvPr>
        </p:nvSpPr>
        <p:spPr>
          <a:xfrm>
            <a:off x="3048000" y="6355398"/>
            <a:ext cx="9144000" cy="685482"/>
          </a:xfrm>
        </p:spPr>
        <p:txBody>
          <a:bodyPr/>
          <a:lstStyle/>
          <a:p>
            <a:pPr algn="r"/>
            <a:r>
              <a:rPr lang="fr-FR" b="1" dirty="0">
                <a:solidFill>
                  <a:schemeClr val="bg1"/>
                </a:solidFill>
              </a:rPr>
              <a:t>Mariam M SISSOKO</a:t>
            </a:r>
          </a:p>
        </p:txBody>
      </p:sp>
    </p:spTree>
    <p:extLst>
      <p:ext uri="{BB962C8B-B14F-4D97-AF65-F5344CB8AC3E}">
        <p14:creationId xmlns:p14="http://schemas.microsoft.com/office/powerpoint/2010/main" val="37737763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B10FB9-AC52-2538-577B-435DD8CCE556}"/>
              </a:ext>
            </a:extLst>
          </p:cNvPr>
          <p:cNvSpPr>
            <a:spLocks noGrp="1"/>
          </p:cNvSpPr>
          <p:nvPr>
            <p:ph type="ctrTitle"/>
          </p:nvPr>
        </p:nvSpPr>
        <p:spPr>
          <a:xfrm>
            <a:off x="0" y="0"/>
            <a:ext cx="2783840" cy="904240"/>
          </a:xfrm>
        </p:spPr>
        <p:txBody>
          <a:bodyPr>
            <a:normAutofit fontScale="90000"/>
          </a:bodyPr>
          <a:lstStyle/>
          <a:p>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r>
              <a:rPr lang="fr-FR" sz="5300" b="1" i="0" dirty="0">
                <a:solidFill>
                  <a:schemeClr val="bg1"/>
                </a:solidFill>
                <a:effectLst/>
                <a:latin typeface="Inter"/>
              </a:rPr>
              <a:t>Contexte</a:t>
            </a:r>
            <a:endParaRPr lang="fr-FR" sz="5300" b="1" dirty="0">
              <a:solidFill>
                <a:schemeClr val="bg1"/>
              </a:solidFill>
            </a:endParaRPr>
          </a:p>
        </p:txBody>
      </p:sp>
      <p:sp>
        <p:nvSpPr>
          <p:cNvPr id="6" name="Titre 1">
            <a:extLst>
              <a:ext uri="{FF2B5EF4-FFF2-40B4-BE49-F238E27FC236}">
                <a16:creationId xmlns:a16="http://schemas.microsoft.com/office/drawing/2014/main" id="{9CAD3AED-F8FE-AD42-C453-0A9A14032CC7}"/>
              </a:ext>
            </a:extLst>
          </p:cNvPr>
          <p:cNvSpPr txBox="1">
            <a:spLocks/>
          </p:cNvSpPr>
          <p:nvPr/>
        </p:nvSpPr>
        <p:spPr>
          <a:xfrm>
            <a:off x="0" y="1259840"/>
            <a:ext cx="12374880" cy="904240"/>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sz="8000" b="1" dirty="0">
                <a:solidFill>
                  <a:schemeClr val="bg1"/>
                </a:solidFill>
                <a:latin typeface="Inter"/>
              </a:rPr>
            </a:br>
            <a:br>
              <a:rPr lang="fr-FR" sz="8000" b="1" dirty="0">
                <a:solidFill>
                  <a:schemeClr val="bg1"/>
                </a:solidFill>
                <a:latin typeface="Inter"/>
              </a:rPr>
            </a:br>
            <a:r>
              <a:rPr lang="fr-FR" sz="8000" b="1" dirty="0">
                <a:solidFill>
                  <a:schemeClr val="bg1"/>
                </a:solidFill>
                <a:latin typeface="Inter"/>
              </a:rPr>
              <a:t>Ce projet vise à construire un portfolio professionnel complet regroupant les principales réalisations en data </a:t>
            </a:r>
            <a:r>
              <a:rPr lang="fr-FR" sz="8000" b="1" dirty="0" err="1">
                <a:solidFill>
                  <a:schemeClr val="bg1"/>
                </a:solidFill>
                <a:latin typeface="Inter"/>
              </a:rPr>
              <a:t>analyst</a:t>
            </a:r>
            <a:r>
              <a:rPr lang="fr-FR" sz="8000" b="1" dirty="0">
                <a:solidFill>
                  <a:schemeClr val="bg1"/>
                </a:solidFill>
                <a:latin typeface="Inter"/>
              </a:rPr>
              <a:t>, visualisation et gouvernance des données. Il a pour objectif de présenter des cas concrets, des projets techniques et des outils maîtrisés, tout en mettant en avant une posture de consultant capable de comprendre les enjeux métier et d’y répondre par des solutions data pertinentes</a:t>
            </a:r>
            <a:endParaRPr lang="fr-FR" sz="8000" b="1" dirty="0">
              <a:solidFill>
                <a:schemeClr val="bg1"/>
              </a:solidFill>
            </a:endParaRPr>
          </a:p>
        </p:txBody>
      </p:sp>
    </p:spTree>
    <p:extLst>
      <p:ext uri="{BB962C8B-B14F-4D97-AF65-F5344CB8AC3E}">
        <p14:creationId xmlns:p14="http://schemas.microsoft.com/office/powerpoint/2010/main" val="34787334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B10FB9-AC52-2538-577B-435DD8CCE556}"/>
              </a:ext>
            </a:extLst>
          </p:cNvPr>
          <p:cNvSpPr>
            <a:spLocks noGrp="1"/>
          </p:cNvSpPr>
          <p:nvPr>
            <p:ph type="ctrTitle"/>
          </p:nvPr>
        </p:nvSpPr>
        <p:spPr>
          <a:xfrm>
            <a:off x="0" y="0"/>
            <a:ext cx="2783840" cy="904240"/>
          </a:xfrm>
        </p:spPr>
        <p:txBody>
          <a:bodyPr>
            <a:normAutofit fontScale="90000"/>
          </a:bodyPr>
          <a:lstStyle/>
          <a:p>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r>
              <a:rPr lang="fr-FR" sz="5300" b="1" i="0" dirty="0">
                <a:solidFill>
                  <a:schemeClr val="bg1"/>
                </a:solidFill>
                <a:effectLst/>
                <a:latin typeface="Inter"/>
              </a:rPr>
              <a:t>MOCKUP</a:t>
            </a:r>
            <a:endParaRPr lang="fr-FR" sz="5300" b="1" dirty="0">
              <a:solidFill>
                <a:schemeClr val="bg1"/>
              </a:solidFill>
            </a:endParaRPr>
          </a:p>
        </p:txBody>
      </p:sp>
      <p:pic>
        <p:nvPicPr>
          <p:cNvPr id="5" name="Image 4" descr="Une image contenant texte, ordinateur, écran d’ordinateur, affichage&#10;&#10;AI-generated content may be incorrect.">
            <a:extLst>
              <a:ext uri="{FF2B5EF4-FFF2-40B4-BE49-F238E27FC236}">
                <a16:creationId xmlns:a16="http://schemas.microsoft.com/office/drawing/2014/main" id="{39F4F7C4-1F39-D734-0901-13CA07B6E52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052576"/>
            <a:ext cx="8422640" cy="5053584"/>
          </a:xfrm>
          <a:prstGeom prst="rect">
            <a:avLst/>
          </a:prstGeom>
        </p:spPr>
      </p:pic>
    </p:spTree>
    <p:extLst>
      <p:ext uri="{BB962C8B-B14F-4D97-AF65-F5344CB8AC3E}">
        <p14:creationId xmlns:p14="http://schemas.microsoft.com/office/powerpoint/2010/main" val="17975390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8B10FB9-AC52-2538-577B-435DD8CCE556}"/>
              </a:ext>
            </a:extLst>
          </p:cNvPr>
          <p:cNvSpPr>
            <a:spLocks noGrp="1"/>
          </p:cNvSpPr>
          <p:nvPr>
            <p:ph type="ctrTitle"/>
          </p:nvPr>
        </p:nvSpPr>
        <p:spPr>
          <a:xfrm>
            <a:off x="0" y="0"/>
            <a:ext cx="4358640" cy="670560"/>
          </a:xfrm>
        </p:spPr>
        <p:txBody>
          <a:bodyPr>
            <a:normAutofit fontScale="90000"/>
          </a:bodyPr>
          <a:lstStyle/>
          <a:p>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br>
              <a:rPr lang="fr-FR" b="1" i="0" u="none" strike="noStrike" dirty="0">
                <a:solidFill>
                  <a:schemeClr val="bg1"/>
                </a:solidFill>
                <a:effectLst/>
                <a:latin typeface="Inter"/>
              </a:rPr>
            </a:br>
            <a:r>
              <a:rPr lang="fr-FR" sz="5300" b="1" i="0" dirty="0">
                <a:solidFill>
                  <a:schemeClr val="bg1"/>
                </a:solidFill>
                <a:effectLst/>
                <a:latin typeface="Inter"/>
              </a:rPr>
              <a:t>DASHBOARD</a:t>
            </a:r>
            <a:endParaRPr lang="fr-FR" sz="5300" b="1" dirty="0">
              <a:solidFill>
                <a:schemeClr val="bg1"/>
              </a:solidFill>
            </a:endParaRPr>
          </a:p>
        </p:txBody>
      </p:sp>
      <p:sp>
        <p:nvSpPr>
          <p:cNvPr id="3" name="Titre 1">
            <a:extLst>
              <a:ext uri="{FF2B5EF4-FFF2-40B4-BE49-F238E27FC236}">
                <a16:creationId xmlns:a16="http://schemas.microsoft.com/office/drawing/2014/main" id="{9133A9C5-BD58-45D9-77F6-9970F0BC28EF}"/>
              </a:ext>
            </a:extLst>
          </p:cNvPr>
          <p:cNvSpPr txBox="1">
            <a:spLocks/>
          </p:cNvSpPr>
          <p:nvPr/>
        </p:nvSpPr>
        <p:spPr>
          <a:xfrm>
            <a:off x="0" y="1259840"/>
            <a:ext cx="12374880" cy="904240"/>
          </a:xfrm>
          <a:prstGeom prst="rect">
            <a:avLst/>
          </a:prstGeom>
        </p:spPr>
        <p:txBody>
          <a:bodyPr vert="horz" lIns="91440" tIns="45720" rIns="91440" bIns="45720" rtlCol="0" anchor="b">
            <a:normAutofit fontScale="25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br>
              <a:rPr lang="fr-FR" b="1" dirty="0">
                <a:solidFill>
                  <a:schemeClr val="bg1"/>
                </a:solidFill>
                <a:latin typeface="Inter"/>
              </a:rPr>
            </a:br>
            <a:r>
              <a:rPr lang="fr-FR" sz="8000" b="1" dirty="0">
                <a:solidFill>
                  <a:schemeClr val="bg1"/>
                </a:solidFill>
                <a:latin typeface="Inter"/>
              </a:rPr>
              <a:t>Le tableau de bord a été conçu pour présenter de manière claire, interactive et professionnelle l’ensemble des compétences, réalisations et outils maîtrisés dans le domaine de la donnée. Il sert à valoriser le parcours, les projets concrets réalisés, les veilles technologiques effectuées, ainsi que la posture de consultant data.</a:t>
            </a:r>
          </a:p>
          <a:p>
            <a:pPr algn="l"/>
            <a:r>
              <a:rPr lang="fr-FR" sz="8000" b="1" dirty="0">
                <a:solidFill>
                  <a:schemeClr val="bg1"/>
                </a:solidFill>
                <a:latin typeface="Inter"/>
              </a:rPr>
              <a:t>Le lien ci-dessous</a:t>
            </a:r>
          </a:p>
          <a:p>
            <a:pPr algn="l"/>
            <a:r>
              <a:rPr lang="fr-FR" sz="8000" b="1" dirty="0">
                <a:solidFill>
                  <a:schemeClr val="bg1"/>
                </a:solidFill>
                <a:hlinkClick r:id="rId2"/>
              </a:rPr>
              <a:t>https://public.tableau.com/app/profile/mariam.sissoko/viz/tableaucv_final/Portofolio?publish=yes</a:t>
            </a:r>
            <a:endParaRPr lang="fr-FR" sz="8000" b="1" dirty="0">
              <a:solidFill>
                <a:schemeClr val="bg1"/>
              </a:solidFill>
              <a:latin typeface="Inter"/>
            </a:endParaRPr>
          </a:p>
          <a:p>
            <a:pPr algn="l"/>
            <a:endParaRPr lang="fr-FR" sz="8000" b="1" dirty="0">
              <a:solidFill>
                <a:schemeClr val="bg1"/>
              </a:solidFill>
            </a:endParaRPr>
          </a:p>
        </p:txBody>
      </p:sp>
    </p:spTree>
    <p:extLst>
      <p:ext uri="{BB962C8B-B14F-4D97-AF65-F5344CB8AC3E}">
        <p14:creationId xmlns:p14="http://schemas.microsoft.com/office/powerpoint/2010/main" val="214441284"/>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363</TotalTime>
  <Words>226</Words>
  <Application>Microsoft Office PowerPoint</Application>
  <PresentationFormat>Grand écran</PresentationFormat>
  <Paragraphs>9</Paragraphs>
  <Slides>4</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4</vt:i4>
      </vt:variant>
    </vt:vector>
  </HeadingPairs>
  <TitlesOfParts>
    <vt:vector size="9" baseType="lpstr">
      <vt:lpstr>Aptos</vt:lpstr>
      <vt:lpstr>Aptos Display</vt:lpstr>
      <vt:lpstr>Arial</vt:lpstr>
      <vt:lpstr>Inter</vt:lpstr>
      <vt:lpstr>Thème Office</vt:lpstr>
      <vt:lpstr>Créez votre portfolio de professionnel de la data </vt:lpstr>
      <vt:lpstr>              Contexte</vt:lpstr>
      <vt:lpstr>              MOCKUP</vt:lpstr>
      <vt:lpstr>              DASHBOARD</vt:lpstr>
    </vt:vector>
  </TitlesOfParts>
  <Company>ORANGE-MALI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Mariam Mamadou SISSOKO [OML ]</dc:creator>
  <cp:lastModifiedBy>Mariam Mamadou SISSOKO [OML ]</cp:lastModifiedBy>
  <cp:revision>2</cp:revision>
  <dcterms:created xsi:type="dcterms:W3CDTF">2025-06-15T19:01:44Z</dcterms:created>
  <dcterms:modified xsi:type="dcterms:W3CDTF">2025-06-16T01:05:14Z</dcterms:modified>
</cp:coreProperties>
</file>

<file path=docProps/thumbnail.jpeg>
</file>